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  <p:sldId id="282" r:id="rId3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200"/>
    <a:srgbClr val="FF0066"/>
    <a:srgbClr val="0040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30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aver, Adelyn" userId="de4deace-e7eb-4662-9c1a-11696a47ec21" providerId="ADAL" clId="{918F16FA-D1AC-4996-BDF5-5D68F051B892}"/>
    <pc:docChg chg="delSld">
      <pc:chgData name="Weaver, Adelyn" userId="de4deace-e7eb-4662-9c1a-11696a47ec21" providerId="ADAL" clId="{918F16FA-D1AC-4996-BDF5-5D68F051B892}" dt="2025-10-01T18:52:23.700" v="44" actId="47"/>
      <pc:docMkLst>
        <pc:docMk/>
      </pc:docMkLst>
      <pc:sldChg chg="del">
        <pc:chgData name="Weaver, Adelyn" userId="de4deace-e7eb-4662-9c1a-11696a47ec21" providerId="ADAL" clId="{918F16FA-D1AC-4996-BDF5-5D68F051B892}" dt="2025-10-01T18:51:53.272" v="0" actId="47"/>
        <pc:sldMkLst>
          <pc:docMk/>
          <pc:sldMk cId="539151421" sldId="256"/>
        </pc:sldMkLst>
      </pc:sldChg>
      <pc:sldChg chg="del">
        <pc:chgData name="Weaver, Adelyn" userId="de4deace-e7eb-4662-9c1a-11696a47ec21" providerId="ADAL" clId="{918F16FA-D1AC-4996-BDF5-5D68F051B892}" dt="2025-10-01T18:51:55.149" v="2" actId="47"/>
        <pc:sldMkLst>
          <pc:docMk/>
          <pc:sldMk cId="1159052333" sldId="257"/>
        </pc:sldMkLst>
      </pc:sldChg>
      <pc:sldChg chg="del">
        <pc:chgData name="Weaver, Adelyn" userId="de4deace-e7eb-4662-9c1a-11696a47ec21" providerId="ADAL" clId="{918F16FA-D1AC-4996-BDF5-5D68F051B892}" dt="2025-10-01T18:51:54.379" v="1" actId="47"/>
        <pc:sldMkLst>
          <pc:docMk/>
          <pc:sldMk cId="2867758406" sldId="258"/>
        </pc:sldMkLst>
      </pc:sldChg>
      <pc:sldChg chg="del">
        <pc:chgData name="Weaver, Adelyn" userId="de4deace-e7eb-4662-9c1a-11696a47ec21" providerId="ADAL" clId="{918F16FA-D1AC-4996-BDF5-5D68F051B892}" dt="2025-10-01T18:51:55.772" v="3" actId="47"/>
        <pc:sldMkLst>
          <pc:docMk/>
          <pc:sldMk cId="3635743734" sldId="259"/>
        </pc:sldMkLst>
      </pc:sldChg>
      <pc:sldChg chg="del">
        <pc:chgData name="Weaver, Adelyn" userId="de4deace-e7eb-4662-9c1a-11696a47ec21" providerId="ADAL" clId="{918F16FA-D1AC-4996-BDF5-5D68F051B892}" dt="2025-10-01T18:51:56.590" v="4" actId="47"/>
        <pc:sldMkLst>
          <pc:docMk/>
          <pc:sldMk cId="4056077763" sldId="261"/>
        </pc:sldMkLst>
      </pc:sldChg>
      <pc:sldChg chg="del">
        <pc:chgData name="Weaver, Adelyn" userId="de4deace-e7eb-4662-9c1a-11696a47ec21" providerId="ADAL" clId="{918F16FA-D1AC-4996-BDF5-5D68F051B892}" dt="2025-10-01T18:51:56.940" v="5" actId="47"/>
        <pc:sldMkLst>
          <pc:docMk/>
          <pc:sldMk cId="1060625601" sldId="262"/>
        </pc:sldMkLst>
      </pc:sldChg>
      <pc:sldChg chg="del">
        <pc:chgData name="Weaver, Adelyn" userId="de4deace-e7eb-4662-9c1a-11696a47ec21" providerId="ADAL" clId="{918F16FA-D1AC-4996-BDF5-5D68F051B892}" dt="2025-10-01T18:51:57.602" v="6" actId="47"/>
        <pc:sldMkLst>
          <pc:docMk/>
          <pc:sldMk cId="3430826893" sldId="263"/>
        </pc:sldMkLst>
      </pc:sldChg>
      <pc:sldChg chg="del">
        <pc:chgData name="Weaver, Adelyn" userId="de4deace-e7eb-4662-9c1a-11696a47ec21" providerId="ADAL" clId="{918F16FA-D1AC-4996-BDF5-5D68F051B892}" dt="2025-10-01T18:51:58.471" v="7" actId="47"/>
        <pc:sldMkLst>
          <pc:docMk/>
          <pc:sldMk cId="828006825" sldId="264"/>
        </pc:sldMkLst>
      </pc:sldChg>
      <pc:sldChg chg="del">
        <pc:chgData name="Weaver, Adelyn" userId="de4deace-e7eb-4662-9c1a-11696a47ec21" providerId="ADAL" clId="{918F16FA-D1AC-4996-BDF5-5D68F051B892}" dt="2025-10-01T18:51:59.789" v="8" actId="47"/>
        <pc:sldMkLst>
          <pc:docMk/>
          <pc:sldMk cId="2857192928" sldId="265"/>
        </pc:sldMkLst>
      </pc:sldChg>
      <pc:sldChg chg="del">
        <pc:chgData name="Weaver, Adelyn" userId="de4deace-e7eb-4662-9c1a-11696a47ec21" providerId="ADAL" clId="{918F16FA-D1AC-4996-BDF5-5D68F051B892}" dt="2025-10-01T18:52:01.186" v="9" actId="47"/>
        <pc:sldMkLst>
          <pc:docMk/>
          <pc:sldMk cId="1173664766" sldId="266"/>
        </pc:sldMkLst>
      </pc:sldChg>
      <pc:sldChg chg="del">
        <pc:chgData name="Weaver, Adelyn" userId="de4deace-e7eb-4662-9c1a-11696a47ec21" providerId="ADAL" clId="{918F16FA-D1AC-4996-BDF5-5D68F051B892}" dt="2025-10-01T18:52:01.992" v="10" actId="47"/>
        <pc:sldMkLst>
          <pc:docMk/>
          <pc:sldMk cId="2748220057" sldId="267"/>
        </pc:sldMkLst>
      </pc:sldChg>
      <pc:sldChg chg="del">
        <pc:chgData name="Weaver, Adelyn" userId="de4deace-e7eb-4662-9c1a-11696a47ec21" providerId="ADAL" clId="{918F16FA-D1AC-4996-BDF5-5D68F051B892}" dt="2025-10-01T18:52:02.585" v="11" actId="47"/>
        <pc:sldMkLst>
          <pc:docMk/>
          <pc:sldMk cId="935318227" sldId="268"/>
        </pc:sldMkLst>
      </pc:sldChg>
      <pc:sldChg chg="del">
        <pc:chgData name="Weaver, Adelyn" userId="de4deace-e7eb-4662-9c1a-11696a47ec21" providerId="ADAL" clId="{918F16FA-D1AC-4996-BDF5-5D68F051B892}" dt="2025-10-01T18:52:03.466" v="12" actId="47"/>
        <pc:sldMkLst>
          <pc:docMk/>
          <pc:sldMk cId="2217553605" sldId="269"/>
        </pc:sldMkLst>
      </pc:sldChg>
      <pc:sldChg chg="del">
        <pc:chgData name="Weaver, Adelyn" userId="de4deace-e7eb-4662-9c1a-11696a47ec21" providerId="ADAL" clId="{918F16FA-D1AC-4996-BDF5-5D68F051B892}" dt="2025-10-01T18:52:23.700" v="44" actId="47"/>
        <pc:sldMkLst>
          <pc:docMk/>
          <pc:sldMk cId="1178034096" sldId="271"/>
        </pc:sldMkLst>
      </pc:sldChg>
      <pc:sldChg chg="del">
        <pc:chgData name="Weaver, Adelyn" userId="de4deace-e7eb-4662-9c1a-11696a47ec21" providerId="ADAL" clId="{918F16FA-D1AC-4996-BDF5-5D68F051B892}" dt="2025-10-01T18:52:22.897" v="43" actId="47"/>
        <pc:sldMkLst>
          <pc:docMk/>
          <pc:sldMk cId="3046401752" sldId="272"/>
        </pc:sldMkLst>
      </pc:sldChg>
      <pc:sldChg chg="del">
        <pc:chgData name="Weaver, Adelyn" userId="de4deace-e7eb-4662-9c1a-11696a47ec21" providerId="ADAL" clId="{918F16FA-D1AC-4996-BDF5-5D68F051B892}" dt="2025-10-01T18:52:22.378" v="42" actId="47"/>
        <pc:sldMkLst>
          <pc:docMk/>
          <pc:sldMk cId="3594200025" sldId="273"/>
        </pc:sldMkLst>
      </pc:sldChg>
      <pc:sldChg chg="del">
        <pc:chgData name="Weaver, Adelyn" userId="de4deace-e7eb-4662-9c1a-11696a47ec21" providerId="ADAL" clId="{918F16FA-D1AC-4996-BDF5-5D68F051B892}" dt="2025-10-01T18:52:22.073" v="41" actId="47"/>
        <pc:sldMkLst>
          <pc:docMk/>
          <pc:sldMk cId="1971659533" sldId="274"/>
        </pc:sldMkLst>
      </pc:sldChg>
      <pc:sldChg chg="del">
        <pc:chgData name="Weaver, Adelyn" userId="de4deace-e7eb-4662-9c1a-11696a47ec21" providerId="ADAL" clId="{918F16FA-D1AC-4996-BDF5-5D68F051B892}" dt="2025-10-01T18:52:21.659" v="40" actId="47"/>
        <pc:sldMkLst>
          <pc:docMk/>
          <pc:sldMk cId="3450585839" sldId="275"/>
        </pc:sldMkLst>
      </pc:sldChg>
      <pc:sldChg chg="del">
        <pc:chgData name="Weaver, Adelyn" userId="de4deace-e7eb-4662-9c1a-11696a47ec21" providerId="ADAL" clId="{918F16FA-D1AC-4996-BDF5-5D68F051B892}" dt="2025-10-01T18:52:21.406" v="39" actId="47"/>
        <pc:sldMkLst>
          <pc:docMk/>
          <pc:sldMk cId="4184306266" sldId="276"/>
        </pc:sldMkLst>
      </pc:sldChg>
      <pc:sldChg chg="del">
        <pc:chgData name="Weaver, Adelyn" userId="de4deace-e7eb-4662-9c1a-11696a47ec21" providerId="ADAL" clId="{918F16FA-D1AC-4996-BDF5-5D68F051B892}" dt="2025-10-01T18:52:20.810" v="38" actId="47"/>
        <pc:sldMkLst>
          <pc:docMk/>
          <pc:sldMk cId="3172570789" sldId="277"/>
        </pc:sldMkLst>
      </pc:sldChg>
      <pc:sldChg chg="del">
        <pc:chgData name="Weaver, Adelyn" userId="de4deace-e7eb-4662-9c1a-11696a47ec21" providerId="ADAL" clId="{918F16FA-D1AC-4996-BDF5-5D68F051B892}" dt="2025-10-01T18:52:19.829" v="36" actId="47"/>
        <pc:sldMkLst>
          <pc:docMk/>
          <pc:sldMk cId="1218146890" sldId="278"/>
        </pc:sldMkLst>
      </pc:sldChg>
      <pc:sldChg chg="del">
        <pc:chgData name="Weaver, Adelyn" userId="de4deace-e7eb-4662-9c1a-11696a47ec21" providerId="ADAL" clId="{918F16FA-D1AC-4996-BDF5-5D68F051B892}" dt="2025-10-01T18:52:18.174" v="32" actId="47"/>
        <pc:sldMkLst>
          <pc:docMk/>
          <pc:sldMk cId="2786826031" sldId="279"/>
        </pc:sldMkLst>
      </pc:sldChg>
      <pc:sldChg chg="del">
        <pc:chgData name="Weaver, Adelyn" userId="de4deace-e7eb-4662-9c1a-11696a47ec21" providerId="ADAL" clId="{918F16FA-D1AC-4996-BDF5-5D68F051B892}" dt="2025-10-01T18:52:18.484" v="33" actId="47"/>
        <pc:sldMkLst>
          <pc:docMk/>
          <pc:sldMk cId="722089693" sldId="280"/>
        </pc:sldMkLst>
      </pc:sldChg>
      <pc:sldChg chg="del">
        <pc:chgData name="Weaver, Adelyn" userId="de4deace-e7eb-4662-9c1a-11696a47ec21" providerId="ADAL" clId="{918F16FA-D1AC-4996-BDF5-5D68F051B892}" dt="2025-10-01T18:52:17.564" v="31" actId="47"/>
        <pc:sldMkLst>
          <pc:docMk/>
          <pc:sldMk cId="2916589839" sldId="281"/>
        </pc:sldMkLst>
      </pc:sldChg>
      <pc:sldChg chg="del">
        <pc:chgData name="Weaver, Adelyn" userId="de4deace-e7eb-4662-9c1a-11696a47ec21" providerId="ADAL" clId="{918F16FA-D1AC-4996-BDF5-5D68F051B892}" dt="2025-10-01T18:52:17.260" v="30" actId="47"/>
        <pc:sldMkLst>
          <pc:docMk/>
          <pc:sldMk cId="655475748" sldId="283"/>
        </pc:sldMkLst>
      </pc:sldChg>
      <pc:sldChg chg="del">
        <pc:chgData name="Weaver, Adelyn" userId="de4deace-e7eb-4662-9c1a-11696a47ec21" providerId="ADAL" clId="{918F16FA-D1AC-4996-BDF5-5D68F051B892}" dt="2025-10-01T18:52:16.568" v="29" actId="47"/>
        <pc:sldMkLst>
          <pc:docMk/>
          <pc:sldMk cId="1572686250" sldId="284"/>
        </pc:sldMkLst>
      </pc:sldChg>
      <pc:sldChg chg="del">
        <pc:chgData name="Weaver, Adelyn" userId="de4deace-e7eb-4662-9c1a-11696a47ec21" providerId="ADAL" clId="{918F16FA-D1AC-4996-BDF5-5D68F051B892}" dt="2025-10-01T18:52:16.281" v="28" actId="47"/>
        <pc:sldMkLst>
          <pc:docMk/>
          <pc:sldMk cId="1256635646" sldId="285"/>
        </pc:sldMkLst>
      </pc:sldChg>
      <pc:sldChg chg="del">
        <pc:chgData name="Weaver, Adelyn" userId="de4deace-e7eb-4662-9c1a-11696a47ec21" providerId="ADAL" clId="{918F16FA-D1AC-4996-BDF5-5D68F051B892}" dt="2025-10-01T18:52:14.787" v="27" actId="47"/>
        <pc:sldMkLst>
          <pc:docMk/>
          <pc:sldMk cId="4209312788" sldId="286"/>
        </pc:sldMkLst>
      </pc:sldChg>
      <pc:sldChg chg="del">
        <pc:chgData name="Weaver, Adelyn" userId="de4deace-e7eb-4662-9c1a-11696a47ec21" providerId="ADAL" clId="{918F16FA-D1AC-4996-BDF5-5D68F051B892}" dt="2025-10-01T18:52:14.385" v="26" actId="47"/>
        <pc:sldMkLst>
          <pc:docMk/>
          <pc:sldMk cId="3771602458" sldId="287"/>
        </pc:sldMkLst>
      </pc:sldChg>
      <pc:sldChg chg="del">
        <pc:chgData name="Weaver, Adelyn" userId="de4deace-e7eb-4662-9c1a-11696a47ec21" providerId="ADAL" clId="{918F16FA-D1AC-4996-BDF5-5D68F051B892}" dt="2025-10-01T18:52:11.868" v="23" actId="47"/>
        <pc:sldMkLst>
          <pc:docMk/>
          <pc:sldMk cId="3385905745" sldId="288"/>
        </pc:sldMkLst>
      </pc:sldChg>
      <pc:sldChg chg="del">
        <pc:chgData name="Weaver, Adelyn" userId="de4deace-e7eb-4662-9c1a-11696a47ec21" providerId="ADAL" clId="{918F16FA-D1AC-4996-BDF5-5D68F051B892}" dt="2025-10-01T18:52:11.634" v="22" actId="47"/>
        <pc:sldMkLst>
          <pc:docMk/>
          <pc:sldMk cId="4284986582" sldId="289"/>
        </pc:sldMkLst>
      </pc:sldChg>
      <pc:sldChg chg="del">
        <pc:chgData name="Weaver, Adelyn" userId="de4deace-e7eb-4662-9c1a-11696a47ec21" providerId="ADAL" clId="{918F16FA-D1AC-4996-BDF5-5D68F051B892}" dt="2025-10-01T18:52:11.360" v="21" actId="47"/>
        <pc:sldMkLst>
          <pc:docMk/>
          <pc:sldMk cId="3255940368" sldId="290"/>
        </pc:sldMkLst>
      </pc:sldChg>
      <pc:sldChg chg="del">
        <pc:chgData name="Weaver, Adelyn" userId="de4deace-e7eb-4662-9c1a-11696a47ec21" providerId="ADAL" clId="{918F16FA-D1AC-4996-BDF5-5D68F051B892}" dt="2025-10-01T18:52:11.088" v="20" actId="47"/>
        <pc:sldMkLst>
          <pc:docMk/>
          <pc:sldMk cId="1121102382" sldId="291"/>
        </pc:sldMkLst>
      </pc:sldChg>
      <pc:sldChg chg="del">
        <pc:chgData name="Weaver, Adelyn" userId="de4deace-e7eb-4662-9c1a-11696a47ec21" providerId="ADAL" clId="{918F16FA-D1AC-4996-BDF5-5D68F051B892}" dt="2025-10-01T18:52:10.845" v="19" actId="47"/>
        <pc:sldMkLst>
          <pc:docMk/>
          <pc:sldMk cId="3846136102" sldId="292"/>
        </pc:sldMkLst>
      </pc:sldChg>
      <pc:sldChg chg="del">
        <pc:chgData name="Weaver, Adelyn" userId="de4deace-e7eb-4662-9c1a-11696a47ec21" providerId="ADAL" clId="{918F16FA-D1AC-4996-BDF5-5D68F051B892}" dt="2025-10-01T18:52:10.637" v="18" actId="47"/>
        <pc:sldMkLst>
          <pc:docMk/>
          <pc:sldMk cId="1609987653" sldId="293"/>
        </pc:sldMkLst>
      </pc:sldChg>
      <pc:sldChg chg="del">
        <pc:chgData name="Weaver, Adelyn" userId="de4deace-e7eb-4662-9c1a-11696a47ec21" providerId="ADAL" clId="{918F16FA-D1AC-4996-BDF5-5D68F051B892}" dt="2025-10-01T18:52:10.416" v="17" actId="47"/>
        <pc:sldMkLst>
          <pc:docMk/>
          <pc:sldMk cId="3094785946" sldId="294"/>
        </pc:sldMkLst>
      </pc:sldChg>
      <pc:sldChg chg="del">
        <pc:chgData name="Weaver, Adelyn" userId="de4deace-e7eb-4662-9c1a-11696a47ec21" providerId="ADAL" clId="{918F16FA-D1AC-4996-BDF5-5D68F051B892}" dt="2025-10-01T18:52:09.687" v="16" actId="47"/>
        <pc:sldMkLst>
          <pc:docMk/>
          <pc:sldMk cId="3187237416" sldId="295"/>
        </pc:sldMkLst>
      </pc:sldChg>
      <pc:sldChg chg="del">
        <pc:chgData name="Weaver, Adelyn" userId="de4deace-e7eb-4662-9c1a-11696a47ec21" providerId="ADAL" clId="{918F16FA-D1AC-4996-BDF5-5D68F051B892}" dt="2025-10-01T18:52:09.302" v="15" actId="47"/>
        <pc:sldMkLst>
          <pc:docMk/>
          <pc:sldMk cId="768763366" sldId="296"/>
        </pc:sldMkLst>
      </pc:sldChg>
      <pc:sldChg chg="del">
        <pc:chgData name="Weaver, Adelyn" userId="de4deace-e7eb-4662-9c1a-11696a47ec21" providerId="ADAL" clId="{918F16FA-D1AC-4996-BDF5-5D68F051B892}" dt="2025-10-01T18:52:18.928" v="34" actId="47"/>
        <pc:sldMkLst>
          <pc:docMk/>
          <pc:sldMk cId="1051862882" sldId="297"/>
        </pc:sldMkLst>
      </pc:sldChg>
      <pc:sldChg chg="del">
        <pc:chgData name="Weaver, Adelyn" userId="de4deace-e7eb-4662-9c1a-11696a47ec21" providerId="ADAL" clId="{918F16FA-D1AC-4996-BDF5-5D68F051B892}" dt="2025-10-01T18:52:19.556" v="35" actId="47"/>
        <pc:sldMkLst>
          <pc:docMk/>
          <pc:sldMk cId="3267095568" sldId="298"/>
        </pc:sldMkLst>
      </pc:sldChg>
      <pc:sldChg chg="del">
        <pc:chgData name="Weaver, Adelyn" userId="de4deace-e7eb-4662-9c1a-11696a47ec21" providerId="ADAL" clId="{918F16FA-D1AC-4996-BDF5-5D68F051B892}" dt="2025-10-01T18:52:20.456" v="37" actId="47"/>
        <pc:sldMkLst>
          <pc:docMk/>
          <pc:sldMk cId="3801080735" sldId="299"/>
        </pc:sldMkLst>
      </pc:sldChg>
      <pc:sldChg chg="del">
        <pc:chgData name="Weaver, Adelyn" userId="de4deace-e7eb-4662-9c1a-11696a47ec21" providerId="ADAL" clId="{918F16FA-D1AC-4996-BDF5-5D68F051B892}" dt="2025-10-01T18:52:12.110" v="24" actId="47"/>
        <pc:sldMkLst>
          <pc:docMk/>
          <pc:sldMk cId="2096317341" sldId="300"/>
        </pc:sldMkLst>
      </pc:sldChg>
      <pc:sldChg chg="del">
        <pc:chgData name="Weaver, Adelyn" userId="de4deace-e7eb-4662-9c1a-11696a47ec21" providerId="ADAL" clId="{918F16FA-D1AC-4996-BDF5-5D68F051B892}" dt="2025-10-01T18:52:13.969" v="25" actId="47"/>
        <pc:sldMkLst>
          <pc:docMk/>
          <pc:sldMk cId="523044257" sldId="301"/>
        </pc:sldMkLst>
      </pc:sldChg>
      <pc:sldChg chg="del">
        <pc:chgData name="Weaver, Adelyn" userId="de4deace-e7eb-4662-9c1a-11696a47ec21" providerId="ADAL" clId="{918F16FA-D1AC-4996-BDF5-5D68F051B892}" dt="2025-10-01T18:52:08.793" v="14" actId="47"/>
        <pc:sldMkLst>
          <pc:docMk/>
          <pc:sldMk cId="1647992109" sldId="302"/>
        </pc:sldMkLst>
      </pc:sldChg>
      <pc:sldChg chg="del">
        <pc:chgData name="Weaver, Adelyn" userId="de4deace-e7eb-4662-9c1a-11696a47ec21" providerId="ADAL" clId="{918F16FA-D1AC-4996-BDF5-5D68F051B892}" dt="2025-10-01T18:52:08.420" v="13" actId="47"/>
        <pc:sldMkLst>
          <pc:docMk/>
          <pc:sldMk cId="21055891" sldId="30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839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241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514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490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789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850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486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710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592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594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642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254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F8E138-44F7-7F05-DA4B-6B86D7B88B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9E5721A-71A3-ECCC-958D-455072B98CAE}"/>
              </a:ext>
            </a:extLst>
          </p:cNvPr>
          <p:cNvSpPr/>
          <p:nvPr/>
        </p:nvSpPr>
        <p:spPr>
          <a:xfrm>
            <a:off x="0" y="0"/>
            <a:ext cx="7772400" cy="1338470"/>
          </a:xfrm>
          <a:prstGeom prst="rect">
            <a:avLst/>
          </a:prstGeom>
          <a:solidFill>
            <a:srgbClr val="0040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black and white logo&#10;&#10;AI-generated content may be incorrect.">
            <a:extLst>
              <a:ext uri="{FF2B5EF4-FFF2-40B4-BE49-F238E27FC236}">
                <a16:creationId xmlns:a16="http://schemas.microsoft.com/office/drawing/2014/main" id="{C29D8987-1DFF-A35C-7987-2042685FEF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475" y="87929"/>
            <a:ext cx="3231449" cy="116261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1450A8E6-1DB9-7EBB-BDDA-15FA385A30B3}"/>
              </a:ext>
            </a:extLst>
          </p:cNvPr>
          <p:cNvSpPr txBox="1"/>
          <p:nvPr/>
        </p:nvSpPr>
        <p:spPr>
          <a:xfrm>
            <a:off x="1715734" y="1466376"/>
            <a:ext cx="434093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Orgon Slab" panose="02000503000000020004" pitchFamily="50" charset="0"/>
              </a:rPr>
              <a:t>Weekly Planner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314C72C-2512-9EAE-7CCE-5B281334DF91}"/>
              </a:ext>
            </a:extLst>
          </p:cNvPr>
          <p:cNvSpPr txBox="1"/>
          <p:nvPr/>
        </p:nvSpPr>
        <p:spPr>
          <a:xfrm>
            <a:off x="1114011" y="9601139"/>
            <a:ext cx="5531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Innovation Lab 117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ssc.mst.edu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ssc@mst.edu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A40F787-FDC3-44F9-4159-088AB941BABA}"/>
              </a:ext>
            </a:extLst>
          </p:cNvPr>
          <p:cNvSpPr/>
          <p:nvPr/>
        </p:nvSpPr>
        <p:spPr>
          <a:xfrm>
            <a:off x="374755" y="2416448"/>
            <a:ext cx="3402767" cy="10138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994D365-166A-8DF8-617E-B25B49E66F15}"/>
              </a:ext>
            </a:extLst>
          </p:cNvPr>
          <p:cNvSpPr/>
          <p:nvPr/>
        </p:nvSpPr>
        <p:spPr>
          <a:xfrm>
            <a:off x="374754" y="3430271"/>
            <a:ext cx="3402767" cy="10138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DFB05A-B562-1F32-3EA4-12818570C29C}"/>
              </a:ext>
            </a:extLst>
          </p:cNvPr>
          <p:cNvSpPr/>
          <p:nvPr/>
        </p:nvSpPr>
        <p:spPr>
          <a:xfrm>
            <a:off x="374753" y="4444094"/>
            <a:ext cx="3402767" cy="10138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4286C49-B49E-61C6-995D-BA25DCC60CDB}"/>
              </a:ext>
            </a:extLst>
          </p:cNvPr>
          <p:cNvSpPr/>
          <p:nvPr/>
        </p:nvSpPr>
        <p:spPr>
          <a:xfrm>
            <a:off x="374752" y="5457917"/>
            <a:ext cx="3402767" cy="10138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91DE8AE-58D8-ABE5-29F6-5FA9E3EB88E0}"/>
              </a:ext>
            </a:extLst>
          </p:cNvPr>
          <p:cNvSpPr/>
          <p:nvPr/>
        </p:nvSpPr>
        <p:spPr>
          <a:xfrm>
            <a:off x="374751" y="6471740"/>
            <a:ext cx="3402767" cy="10138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2FDB43B-B190-FFBC-2B9E-110B35B8DAEA}"/>
              </a:ext>
            </a:extLst>
          </p:cNvPr>
          <p:cNvSpPr/>
          <p:nvPr/>
        </p:nvSpPr>
        <p:spPr>
          <a:xfrm>
            <a:off x="374750" y="7485563"/>
            <a:ext cx="3402767" cy="10138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BBCD79E-E81A-1F66-0D4F-D00C93B445FF}"/>
              </a:ext>
            </a:extLst>
          </p:cNvPr>
          <p:cNvSpPr/>
          <p:nvPr/>
        </p:nvSpPr>
        <p:spPr>
          <a:xfrm>
            <a:off x="374749" y="8499386"/>
            <a:ext cx="3402767" cy="10138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5EEB63A-E259-A1A6-2864-013CF2151465}"/>
              </a:ext>
            </a:extLst>
          </p:cNvPr>
          <p:cNvSpPr/>
          <p:nvPr/>
        </p:nvSpPr>
        <p:spPr>
          <a:xfrm>
            <a:off x="3994878" y="2416448"/>
            <a:ext cx="3402767" cy="34807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CDF9134-5541-6D69-50F0-DC21CAA88B3C}"/>
              </a:ext>
            </a:extLst>
          </p:cNvPr>
          <p:cNvSpPr/>
          <p:nvPr/>
        </p:nvSpPr>
        <p:spPr>
          <a:xfrm>
            <a:off x="3994878" y="6035763"/>
            <a:ext cx="3402767" cy="34807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E957D2F-1904-3E64-FC10-0073F474EF5C}"/>
              </a:ext>
            </a:extLst>
          </p:cNvPr>
          <p:cNvSpPr txBox="1"/>
          <p:nvPr/>
        </p:nvSpPr>
        <p:spPr>
          <a:xfrm>
            <a:off x="374749" y="2429616"/>
            <a:ext cx="22594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Monday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0B0AFB6-7798-7C1C-7090-7BCA59CC8853}"/>
              </a:ext>
            </a:extLst>
          </p:cNvPr>
          <p:cNvSpPr txBox="1"/>
          <p:nvPr/>
        </p:nvSpPr>
        <p:spPr>
          <a:xfrm>
            <a:off x="374748" y="3435038"/>
            <a:ext cx="22594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Tuesday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DFE6FA5-DF36-47FE-82FE-D75DC6C6661C}"/>
              </a:ext>
            </a:extLst>
          </p:cNvPr>
          <p:cNvSpPr txBox="1"/>
          <p:nvPr/>
        </p:nvSpPr>
        <p:spPr>
          <a:xfrm>
            <a:off x="374743" y="4442161"/>
            <a:ext cx="22594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Wednesday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DFF6B71-9079-2C58-49AA-35AB9B98DBBB}"/>
              </a:ext>
            </a:extLst>
          </p:cNvPr>
          <p:cNvSpPr txBox="1"/>
          <p:nvPr/>
        </p:nvSpPr>
        <p:spPr>
          <a:xfrm>
            <a:off x="374746" y="5477454"/>
            <a:ext cx="22594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Thursday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2DF8CD4-7E8F-54B7-1B87-B9CC2AF02B70}"/>
              </a:ext>
            </a:extLst>
          </p:cNvPr>
          <p:cNvSpPr txBox="1"/>
          <p:nvPr/>
        </p:nvSpPr>
        <p:spPr>
          <a:xfrm>
            <a:off x="388273" y="6492275"/>
            <a:ext cx="22594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Friday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E25F127-44A7-A078-135F-CF5D20EE9656}"/>
              </a:ext>
            </a:extLst>
          </p:cNvPr>
          <p:cNvSpPr txBox="1"/>
          <p:nvPr/>
        </p:nvSpPr>
        <p:spPr>
          <a:xfrm>
            <a:off x="374743" y="7486232"/>
            <a:ext cx="22594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Saturday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E427977-46F6-7174-8711-305F4022FB8B}"/>
              </a:ext>
            </a:extLst>
          </p:cNvPr>
          <p:cNvSpPr txBox="1"/>
          <p:nvPr/>
        </p:nvSpPr>
        <p:spPr>
          <a:xfrm>
            <a:off x="374744" y="8503689"/>
            <a:ext cx="22594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Sunday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8253294-3B75-501C-14C4-C1315E3B4DE4}"/>
              </a:ext>
            </a:extLst>
          </p:cNvPr>
          <p:cNvSpPr txBox="1"/>
          <p:nvPr/>
        </p:nvSpPr>
        <p:spPr>
          <a:xfrm>
            <a:off x="4024857" y="2440223"/>
            <a:ext cx="22594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To-Do: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1C16EF1-1418-448F-6396-9C0CBF93B4DD}"/>
              </a:ext>
            </a:extLst>
          </p:cNvPr>
          <p:cNvSpPr txBox="1"/>
          <p:nvPr/>
        </p:nvSpPr>
        <p:spPr>
          <a:xfrm>
            <a:off x="4024857" y="6054040"/>
            <a:ext cx="22594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Notes:</a:t>
            </a:r>
          </a:p>
        </p:txBody>
      </p:sp>
    </p:spTree>
    <p:extLst>
      <p:ext uri="{BB962C8B-B14F-4D97-AF65-F5344CB8AC3E}">
        <p14:creationId xmlns:p14="http://schemas.microsoft.com/office/powerpoint/2010/main" val="1753939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635CAD-3563-5F73-EA18-158D2CBF60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EC2B40F-DE4D-6429-703F-2DC7CA77883D}"/>
              </a:ext>
            </a:extLst>
          </p:cNvPr>
          <p:cNvSpPr/>
          <p:nvPr/>
        </p:nvSpPr>
        <p:spPr>
          <a:xfrm>
            <a:off x="0" y="0"/>
            <a:ext cx="7772400" cy="1338470"/>
          </a:xfrm>
          <a:prstGeom prst="rect">
            <a:avLst/>
          </a:prstGeom>
          <a:solidFill>
            <a:srgbClr val="0040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black and white logo&#10;&#10;AI-generated content may be incorrect.">
            <a:extLst>
              <a:ext uri="{FF2B5EF4-FFF2-40B4-BE49-F238E27FC236}">
                <a16:creationId xmlns:a16="http://schemas.microsoft.com/office/drawing/2014/main" id="{AAB06ADF-B228-2915-4D95-354CC2E002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475" y="87929"/>
            <a:ext cx="3231449" cy="116261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7DDB7131-0758-30E8-7C67-4F834DD67C1D}"/>
              </a:ext>
            </a:extLst>
          </p:cNvPr>
          <p:cNvSpPr txBox="1"/>
          <p:nvPr/>
        </p:nvSpPr>
        <p:spPr>
          <a:xfrm>
            <a:off x="1715734" y="1466376"/>
            <a:ext cx="434093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Orgon Slab" panose="02000503000000020004" pitchFamily="50" charset="0"/>
              </a:rPr>
              <a:t>Weekly Planner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F73053D-43DF-ABE5-E13E-5992EA3A057F}"/>
              </a:ext>
            </a:extLst>
          </p:cNvPr>
          <p:cNvSpPr txBox="1"/>
          <p:nvPr/>
        </p:nvSpPr>
        <p:spPr>
          <a:xfrm>
            <a:off x="1114011" y="9601139"/>
            <a:ext cx="5531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Innovation Lab 117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ssc.mst.edu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ssc@mst.edu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E5034D5-2F7B-FB67-1D03-44B77A345B68}"/>
              </a:ext>
            </a:extLst>
          </p:cNvPr>
          <p:cNvCxnSpPr>
            <a:cxnSpLocks/>
          </p:cNvCxnSpPr>
          <p:nvPr/>
        </p:nvCxnSpPr>
        <p:spPr>
          <a:xfrm>
            <a:off x="138659" y="2518348"/>
            <a:ext cx="749508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15E6E7D-3364-2717-A41A-F94C0C5A9F72}"/>
              </a:ext>
            </a:extLst>
          </p:cNvPr>
          <p:cNvCxnSpPr>
            <a:cxnSpLocks/>
          </p:cNvCxnSpPr>
          <p:nvPr/>
        </p:nvCxnSpPr>
        <p:spPr>
          <a:xfrm>
            <a:off x="138659" y="3488783"/>
            <a:ext cx="374754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7D75AEC6-3FAA-A7BC-F570-E3000AEECBAE}"/>
              </a:ext>
            </a:extLst>
          </p:cNvPr>
          <p:cNvCxnSpPr>
            <a:cxnSpLocks/>
          </p:cNvCxnSpPr>
          <p:nvPr/>
        </p:nvCxnSpPr>
        <p:spPr>
          <a:xfrm>
            <a:off x="138659" y="4459218"/>
            <a:ext cx="374754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DE8736AD-59E9-C439-DC10-074C5CBD94DC}"/>
              </a:ext>
            </a:extLst>
          </p:cNvPr>
          <p:cNvCxnSpPr>
            <a:cxnSpLocks/>
          </p:cNvCxnSpPr>
          <p:nvPr/>
        </p:nvCxnSpPr>
        <p:spPr>
          <a:xfrm>
            <a:off x="138659" y="5429653"/>
            <a:ext cx="749508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C0016C9B-82E1-6081-F467-93F26FC0E99C}"/>
              </a:ext>
            </a:extLst>
          </p:cNvPr>
          <p:cNvCxnSpPr>
            <a:cxnSpLocks/>
          </p:cNvCxnSpPr>
          <p:nvPr/>
        </p:nvCxnSpPr>
        <p:spPr>
          <a:xfrm>
            <a:off x="138659" y="6400088"/>
            <a:ext cx="749508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D6B3BD81-1C46-41EC-0147-E59F342C003F}"/>
              </a:ext>
            </a:extLst>
          </p:cNvPr>
          <p:cNvCxnSpPr>
            <a:cxnSpLocks/>
          </p:cNvCxnSpPr>
          <p:nvPr/>
        </p:nvCxnSpPr>
        <p:spPr>
          <a:xfrm>
            <a:off x="138659" y="7370523"/>
            <a:ext cx="374754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C3E51129-4DAB-D95B-B4A5-7F1ABED6FC63}"/>
              </a:ext>
            </a:extLst>
          </p:cNvPr>
          <p:cNvCxnSpPr>
            <a:cxnSpLocks/>
          </p:cNvCxnSpPr>
          <p:nvPr/>
        </p:nvCxnSpPr>
        <p:spPr>
          <a:xfrm>
            <a:off x="138659" y="8340958"/>
            <a:ext cx="374754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D380AEF8-F396-897B-FA6E-020560530461}"/>
              </a:ext>
            </a:extLst>
          </p:cNvPr>
          <p:cNvCxnSpPr>
            <a:cxnSpLocks/>
          </p:cNvCxnSpPr>
          <p:nvPr/>
        </p:nvCxnSpPr>
        <p:spPr>
          <a:xfrm>
            <a:off x="138659" y="9311392"/>
            <a:ext cx="749508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9BCDFD5F-55B5-FF70-AE60-9B5F64116DAD}"/>
              </a:ext>
            </a:extLst>
          </p:cNvPr>
          <p:cNvCxnSpPr>
            <a:cxnSpLocks/>
          </p:cNvCxnSpPr>
          <p:nvPr/>
        </p:nvCxnSpPr>
        <p:spPr>
          <a:xfrm>
            <a:off x="3886200" y="2518348"/>
            <a:ext cx="0" cy="68055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AE0FA548-4073-37F5-274E-101B92FB2111}"/>
              </a:ext>
            </a:extLst>
          </p:cNvPr>
          <p:cNvSpPr txBox="1"/>
          <p:nvPr/>
        </p:nvSpPr>
        <p:spPr>
          <a:xfrm>
            <a:off x="138664" y="2533988"/>
            <a:ext cx="22594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Monday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10102A44-EBAC-DF9F-BC33-54FD8FEBD071}"/>
              </a:ext>
            </a:extLst>
          </p:cNvPr>
          <p:cNvSpPr txBox="1"/>
          <p:nvPr/>
        </p:nvSpPr>
        <p:spPr>
          <a:xfrm>
            <a:off x="138658" y="3504421"/>
            <a:ext cx="22594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Tuesday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0C7A6B7-A173-66B1-A892-6C3EEF436E67}"/>
              </a:ext>
            </a:extLst>
          </p:cNvPr>
          <p:cNvSpPr txBox="1"/>
          <p:nvPr/>
        </p:nvSpPr>
        <p:spPr>
          <a:xfrm>
            <a:off x="152188" y="4474854"/>
            <a:ext cx="22594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Wednesday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EFFD37AD-4E31-DB84-2657-AA867E7C6F19}"/>
              </a:ext>
            </a:extLst>
          </p:cNvPr>
          <p:cNvSpPr txBox="1"/>
          <p:nvPr/>
        </p:nvSpPr>
        <p:spPr>
          <a:xfrm>
            <a:off x="138658" y="5429652"/>
            <a:ext cx="22594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Thursday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3754F2C8-0E8E-8AF7-968B-8504586748FE}"/>
              </a:ext>
            </a:extLst>
          </p:cNvPr>
          <p:cNvSpPr txBox="1"/>
          <p:nvPr/>
        </p:nvSpPr>
        <p:spPr>
          <a:xfrm>
            <a:off x="152188" y="6400085"/>
            <a:ext cx="22594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Friday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77A589FC-52A7-0F42-0E7A-4FCF2B105D87}"/>
              </a:ext>
            </a:extLst>
          </p:cNvPr>
          <p:cNvSpPr txBox="1"/>
          <p:nvPr/>
        </p:nvSpPr>
        <p:spPr>
          <a:xfrm>
            <a:off x="138657" y="7370519"/>
            <a:ext cx="22594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Saturday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D1EFB7EE-1CAF-6D2E-4A81-0BDD3118C252}"/>
              </a:ext>
            </a:extLst>
          </p:cNvPr>
          <p:cNvSpPr txBox="1"/>
          <p:nvPr/>
        </p:nvSpPr>
        <p:spPr>
          <a:xfrm>
            <a:off x="138656" y="8340952"/>
            <a:ext cx="22594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Sunday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5E76C1C4-5271-D21C-6C99-999FC024CDC2}"/>
              </a:ext>
            </a:extLst>
          </p:cNvPr>
          <p:cNvSpPr txBox="1"/>
          <p:nvPr/>
        </p:nvSpPr>
        <p:spPr>
          <a:xfrm>
            <a:off x="3886205" y="2536300"/>
            <a:ext cx="23461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Top Priorities of the Week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88279A14-D43E-AE2C-9ABE-3814D181D99F}"/>
              </a:ext>
            </a:extLst>
          </p:cNvPr>
          <p:cNvSpPr txBox="1"/>
          <p:nvPr/>
        </p:nvSpPr>
        <p:spPr>
          <a:xfrm>
            <a:off x="3886205" y="5429651"/>
            <a:ext cx="23461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Mood of the Week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625025E0-73E4-A56D-72C2-37E9EA70834D}"/>
              </a:ext>
            </a:extLst>
          </p:cNvPr>
          <p:cNvSpPr txBox="1"/>
          <p:nvPr/>
        </p:nvSpPr>
        <p:spPr>
          <a:xfrm>
            <a:off x="3899724" y="6400085"/>
            <a:ext cx="23461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Important Notes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D3888B9A-25A2-2CFE-0AAC-1A897DB8633A}"/>
              </a:ext>
            </a:extLst>
          </p:cNvPr>
          <p:cNvSpPr/>
          <p:nvPr/>
        </p:nvSpPr>
        <p:spPr>
          <a:xfrm>
            <a:off x="4078705" y="2914206"/>
            <a:ext cx="312818" cy="307777"/>
          </a:xfrm>
          <a:prstGeom prst="rect">
            <a:avLst/>
          </a:prstGeom>
          <a:noFill/>
          <a:ln>
            <a:solidFill>
              <a:srgbClr val="00402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681AC17C-F305-EF70-26DE-C9D19626B074}"/>
              </a:ext>
            </a:extLst>
          </p:cNvPr>
          <p:cNvSpPr/>
          <p:nvPr/>
        </p:nvSpPr>
        <p:spPr>
          <a:xfrm>
            <a:off x="4078705" y="3328964"/>
            <a:ext cx="312818" cy="307777"/>
          </a:xfrm>
          <a:prstGeom prst="rect">
            <a:avLst/>
          </a:prstGeom>
          <a:noFill/>
          <a:ln>
            <a:solidFill>
              <a:srgbClr val="00402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23C0DC1B-F035-4DBA-753C-25BDEF2E517F}"/>
              </a:ext>
            </a:extLst>
          </p:cNvPr>
          <p:cNvSpPr/>
          <p:nvPr/>
        </p:nvSpPr>
        <p:spPr>
          <a:xfrm>
            <a:off x="4078705" y="3743722"/>
            <a:ext cx="312818" cy="307777"/>
          </a:xfrm>
          <a:prstGeom prst="rect">
            <a:avLst/>
          </a:prstGeom>
          <a:noFill/>
          <a:ln>
            <a:solidFill>
              <a:srgbClr val="00402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53AC204B-F678-2462-E302-DE0E4319D2A9}"/>
              </a:ext>
            </a:extLst>
          </p:cNvPr>
          <p:cNvSpPr/>
          <p:nvPr/>
        </p:nvSpPr>
        <p:spPr>
          <a:xfrm>
            <a:off x="4078705" y="4158480"/>
            <a:ext cx="312818" cy="307777"/>
          </a:xfrm>
          <a:prstGeom prst="rect">
            <a:avLst/>
          </a:prstGeom>
          <a:noFill/>
          <a:ln>
            <a:solidFill>
              <a:srgbClr val="00402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F49F50A4-D297-F2A2-B370-CB365D909D34}"/>
              </a:ext>
            </a:extLst>
          </p:cNvPr>
          <p:cNvSpPr/>
          <p:nvPr/>
        </p:nvSpPr>
        <p:spPr>
          <a:xfrm>
            <a:off x="4078705" y="4573238"/>
            <a:ext cx="312818" cy="307777"/>
          </a:xfrm>
          <a:prstGeom prst="rect">
            <a:avLst/>
          </a:prstGeom>
          <a:noFill/>
          <a:ln>
            <a:solidFill>
              <a:srgbClr val="00402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D28C5729-8871-0496-9752-9ECCDDE772BD}"/>
              </a:ext>
            </a:extLst>
          </p:cNvPr>
          <p:cNvSpPr/>
          <p:nvPr/>
        </p:nvSpPr>
        <p:spPr>
          <a:xfrm>
            <a:off x="4078705" y="4987996"/>
            <a:ext cx="312818" cy="307777"/>
          </a:xfrm>
          <a:prstGeom prst="rect">
            <a:avLst/>
          </a:prstGeom>
          <a:noFill/>
          <a:ln>
            <a:solidFill>
              <a:srgbClr val="00402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4885E22B-4A1B-E86D-E073-BFDE89573737}"/>
              </a:ext>
            </a:extLst>
          </p:cNvPr>
          <p:cNvCxnSpPr>
            <a:cxnSpLocks/>
          </p:cNvCxnSpPr>
          <p:nvPr/>
        </p:nvCxnSpPr>
        <p:spPr>
          <a:xfrm>
            <a:off x="4487779" y="3221983"/>
            <a:ext cx="3145962" cy="0"/>
          </a:xfrm>
          <a:prstGeom prst="line">
            <a:avLst/>
          </a:prstGeom>
          <a:ln>
            <a:solidFill>
              <a:srgbClr val="00402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35AFEDFC-4F67-A33C-4E25-6BDDE26B1105}"/>
              </a:ext>
            </a:extLst>
          </p:cNvPr>
          <p:cNvCxnSpPr>
            <a:cxnSpLocks/>
          </p:cNvCxnSpPr>
          <p:nvPr/>
        </p:nvCxnSpPr>
        <p:spPr>
          <a:xfrm>
            <a:off x="4483683" y="3636741"/>
            <a:ext cx="3145962" cy="0"/>
          </a:xfrm>
          <a:prstGeom prst="line">
            <a:avLst/>
          </a:prstGeom>
          <a:ln>
            <a:solidFill>
              <a:srgbClr val="00402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FABEC8E0-2205-948B-B70C-77963A1ADD47}"/>
              </a:ext>
            </a:extLst>
          </p:cNvPr>
          <p:cNvCxnSpPr>
            <a:cxnSpLocks/>
          </p:cNvCxnSpPr>
          <p:nvPr/>
        </p:nvCxnSpPr>
        <p:spPr>
          <a:xfrm>
            <a:off x="4479587" y="4051499"/>
            <a:ext cx="3145962" cy="0"/>
          </a:xfrm>
          <a:prstGeom prst="line">
            <a:avLst/>
          </a:prstGeom>
          <a:ln>
            <a:solidFill>
              <a:srgbClr val="00402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464DEDBF-6A67-8DC4-F550-053146CA7BAF}"/>
              </a:ext>
            </a:extLst>
          </p:cNvPr>
          <p:cNvCxnSpPr>
            <a:cxnSpLocks/>
          </p:cNvCxnSpPr>
          <p:nvPr/>
        </p:nvCxnSpPr>
        <p:spPr>
          <a:xfrm>
            <a:off x="4475491" y="4466257"/>
            <a:ext cx="3145962" cy="0"/>
          </a:xfrm>
          <a:prstGeom prst="line">
            <a:avLst/>
          </a:prstGeom>
          <a:ln>
            <a:solidFill>
              <a:srgbClr val="00402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813667DF-30FD-C523-04D4-4BFD701CAC48}"/>
              </a:ext>
            </a:extLst>
          </p:cNvPr>
          <p:cNvCxnSpPr>
            <a:cxnSpLocks/>
          </p:cNvCxnSpPr>
          <p:nvPr/>
        </p:nvCxnSpPr>
        <p:spPr>
          <a:xfrm>
            <a:off x="4471395" y="4881015"/>
            <a:ext cx="3145962" cy="0"/>
          </a:xfrm>
          <a:prstGeom prst="line">
            <a:avLst/>
          </a:prstGeom>
          <a:ln>
            <a:solidFill>
              <a:srgbClr val="00402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5097A6BC-0CC9-71B2-FECB-C13C0D1DBD9B}"/>
              </a:ext>
            </a:extLst>
          </p:cNvPr>
          <p:cNvCxnSpPr>
            <a:cxnSpLocks/>
          </p:cNvCxnSpPr>
          <p:nvPr/>
        </p:nvCxnSpPr>
        <p:spPr>
          <a:xfrm>
            <a:off x="4467299" y="5295773"/>
            <a:ext cx="3145962" cy="0"/>
          </a:xfrm>
          <a:prstGeom prst="line">
            <a:avLst/>
          </a:prstGeom>
          <a:ln>
            <a:solidFill>
              <a:srgbClr val="00402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TextBox 74">
            <a:extLst>
              <a:ext uri="{FF2B5EF4-FFF2-40B4-BE49-F238E27FC236}">
                <a16:creationId xmlns:a16="http://schemas.microsoft.com/office/drawing/2014/main" id="{D5A113FE-1869-FD8B-D4CE-0D2530D3FA77}"/>
              </a:ext>
            </a:extLst>
          </p:cNvPr>
          <p:cNvSpPr txBox="1"/>
          <p:nvPr/>
        </p:nvSpPr>
        <p:spPr>
          <a:xfrm>
            <a:off x="152188" y="2209834"/>
            <a:ext cx="22594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004022"/>
                </a:solidFill>
                <a:latin typeface="Orgon Slab" panose="02000503000000020004" pitchFamily="50" charset="0"/>
              </a:rPr>
              <a:t>WEEK: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A2BC17D6-6514-91AB-9DD9-F2EB26577065}"/>
              </a:ext>
            </a:extLst>
          </p:cNvPr>
          <p:cNvSpPr txBox="1"/>
          <p:nvPr/>
        </p:nvSpPr>
        <p:spPr>
          <a:xfrm>
            <a:off x="3879574" y="2205525"/>
            <a:ext cx="22594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004022"/>
                </a:solidFill>
                <a:latin typeface="Orgon Slab" panose="02000503000000020004" pitchFamily="50" charset="0"/>
              </a:rPr>
              <a:t>YEAR:</a:t>
            </a:r>
          </a:p>
        </p:txBody>
      </p:sp>
    </p:spTree>
    <p:extLst>
      <p:ext uri="{BB962C8B-B14F-4D97-AF65-F5344CB8AC3E}">
        <p14:creationId xmlns:p14="http://schemas.microsoft.com/office/powerpoint/2010/main" val="21454058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7414</TotalTime>
  <Words>67</Words>
  <Application>Microsoft Office PowerPoint</Application>
  <PresentationFormat>Custom</PresentationFormat>
  <Paragraphs>25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Orgon Slab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Weaver, Adelyn</dc:creator>
  <cp:lastModifiedBy>Weaver, Adelyn</cp:lastModifiedBy>
  <cp:revision>13</cp:revision>
  <cp:lastPrinted>2025-03-06T16:57:18Z</cp:lastPrinted>
  <dcterms:created xsi:type="dcterms:W3CDTF">2025-03-06T15:52:11Z</dcterms:created>
  <dcterms:modified xsi:type="dcterms:W3CDTF">2025-10-01T18:52:29Z</dcterms:modified>
</cp:coreProperties>
</file>